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9"/>
  </p:notesMasterIdLst>
  <p:handoutMasterIdLst>
    <p:handoutMasterId r:id="rId20"/>
  </p:handoutMasterIdLst>
  <p:sldIdLst>
    <p:sldId id="256" r:id="rId2"/>
    <p:sldId id="270" r:id="rId3"/>
    <p:sldId id="269" r:id="rId4"/>
    <p:sldId id="259" r:id="rId5"/>
    <p:sldId id="257" r:id="rId6"/>
    <p:sldId id="278" r:id="rId7"/>
    <p:sldId id="258" r:id="rId8"/>
    <p:sldId id="262" r:id="rId9"/>
    <p:sldId id="263" r:id="rId10"/>
    <p:sldId id="266" r:id="rId11"/>
    <p:sldId id="265" r:id="rId12"/>
    <p:sldId id="264" r:id="rId13"/>
    <p:sldId id="267" r:id="rId14"/>
    <p:sldId id="273" r:id="rId15"/>
    <p:sldId id="275" r:id="rId16"/>
    <p:sldId id="276" r:id="rId17"/>
    <p:sldId id="277" r:id="rId18"/>
  </p:sldIdLst>
  <p:sldSz cx="9144000" cy="6858000" type="letter"/>
  <p:notesSz cx="6858000" cy="9080500"/>
  <p:defaultTextStyle>
    <a:defPPr>
      <a:defRPr lang="en-US"/>
    </a:defPPr>
    <a:lvl1pPr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0" autoAdjust="0"/>
    <p:restoredTop sz="94660"/>
  </p:normalViewPr>
  <p:slideViewPr>
    <p:cSldViewPr>
      <p:cViewPr varScale="1">
        <p:scale>
          <a:sx n="69" d="100"/>
          <a:sy n="69" d="100"/>
        </p:scale>
        <p:origin x="13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58185A-75F5-4276-A3AC-02B1C44FF97A}"/>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27651" name="Rectangle 3">
            <a:extLst>
              <a:ext uri="{FF2B5EF4-FFF2-40B4-BE49-F238E27FC236}">
                <a16:creationId xmlns:a16="http://schemas.microsoft.com/office/drawing/2014/main" id="{0894DDFA-5358-4579-A7C4-7B7E66E02938}"/>
              </a:ext>
            </a:extLst>
          </p:cNvPr>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7652" name="Rectangle 4">
            <a:extLst>
              <a:ext uri="{FF2B5EF4-FFF2-40B4-BE49-F238E27FC236}">
                <a16:creationId xmlns:a16="http://schemas.microsoft.com/office/drawing/2014/main" id="{6EE3E3B1-139D-4BC8-BB31-CFCB92E37FDB}"/>
              </a:ext>
            </a:extLst>
          </p:cNvPr>
          <p:cNvSpPr>
            <a:spLocks noGrp="1" noChangeArrowheads="1"/>
          </p:cNvSpPr>
          <p:nvPr>
            <p:ph type="ftr" sz="quarter" idx="2"/>
          </p:nvPr>
        </p:nvSpPr>
        <p:spPr bwMode="auto">
          <a:xfrm>
            <a:off x="0"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27653" name="Rectangle 5">
            <a:extLst>
              <a:ext uri="{FF2B5EF4-FFF2-40B4-BE49-F238E27FC236}">
                <a16:creationId xmlns:a16="http://schemas.microsoft.com/office/drawing/2014/main" id="{7F785D0C-479F-41A4-8B75-98281635857D}"/>
              </a:ext>
            </a:extLst>
          </p:cNvPr>
          <p:cNvSpPr>
            <a:spLocks noGrp="1" noChangeArrowheads="1"/>
          </p:cNvSpPr>
          <p:nvPr>
            <p:ph type="sldNum" sz="quarter" idx="3"/>
          </p:nvPr>
        </p:nvSpPr>
        <p:spPr bwMode="auto">
          <a:xfrm>
            <a:off x="3884613" y="8624888"/>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A7F52E-0E18-43FB-8442-17819DDD55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9DF479-9DC7-4AF3-95CE-563978291296}"/>
              </a:ext>
            </a:extLst>
          </p:cNvPr>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D3DE9BE-70F9-4BDF-B575-440C7AF00866}"/>
              </a:ext>
            </a:extLst>
          </p:cNvPr>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pPr>
              <a:defRPr/>
            </a:pPr>
            <a:fld id="{ACB4BB8C-260E-4839-B4D5-A5759F7CF735}" type="datetimeFigureOut">
              <a:rPr lang="en-US"/>
              <a:pPr>
                <a:defRPr/>
              </a:pPr>
              <a:t>4/4/2020</a:t>
            </a:fld>
            <a:endParaRPr lang="en-US"/>
          </a:p>
        </p:txBody>
      </p:sp>
      <p:sp>
        <p:nvSpPr>
          <p:cNvPr id="4" name="Slide Image Placeholder 3">
            <a:extLst>
              <a:ext uri="{FF2B5EF4-FFF2-40B4-BE49-F238E27FC236}">
                <a16:creationId xmlns:a16="http://schemas.microsoft.com/office/drawing/2014/main" id="{A044D440-CDB8-4817-AC7A-5A51550A7F1B}"/>
              </a:ext>
            </a:extLst>
          </p:cNvPr>
          <p:cNvSpPr>
            <a:spLocks noGrp="1" noRot="1" noChangeAspect="1"/>
          </p:cNvSpPr>
          <p:nvPr>
            <p:ph type="sldImg" idx="2"/>
          </p:nvPr>
        </p:nvSpPr>
        <p:spPr>
          <a:xfrm>
            <a:off x="1385888" y="1135063"/>
            <a:ext cx="4086225" cy="30654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D2D7A24-FBBA-4B22-97B8-2AEE67FFCA50}"/>
              </a:ext>
            </a:extLst>
          </p:cNvPr>
          <p:cNvSpPr>
            <a:spLocks noGrp="1"/>
          </p:cNvSpPr>
          <p:nvPr>
            <p:ph type="body" sz="quarter" idx="3"/>
          </p:nvPr>
        </p:nvSpPr>
        <p:spPr>
          <a:xfrm>
            <a:off x="685800" y="4370388"/>
            <a:ext cx="5486400" cy="35750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64B92CC-AC93-40B3-9538-C254488F3021}"/>
              </a:ext>
            </a:extLst>
          </p:cNvPr>
          <p:cNvSpPr>
            <a:spLocks noGrp="1"/>
          </p:cNvSpPr>
          <p:nvPr>
            <p:ph type="ftr" sz="quarter" idx="4"/>
          </p:nvPr>
        </p:nvSpPr>
        <p:spPr>
          <a:xfrm>
            <a:off x="0" y="8624888"/>
            <a:ext cx="2971800" cy="45561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6F38D0B-A0A9-4EE0-B9B2-F2CF28771BC5}"/>
              </a:ext>
            </a:extLst>
          </p:cNvPr>
          <p:cNvSpPr>
            <a:spLocks noGrp="1"/>
          </p:cNvSpPr>
          <p:nvPr>
            <p:ph type="sldNum" sz="quarter" idx="5"/>
          </p:nvPr>
        </p:nvSpPr>
        <p:spPr>
          <a:xfrm>
            <a:off x="3884613" y="8624888"/>
            <a:ext cx="2971800" cy="455612"/>
          </a:xfrm>
          <a:prstGeom prst="rect">
            <a:avLst/>
          </a:prstGeom>
        </p:spPr>
        <p:txBody>
          <a:bodyPr vert="horz" lIns="91440" tIns="45720" rIns="91440" bIns="45720" rtlCol="0" anchor="b"/>
          <a:lstStyle>
            <a:lvl1pPr algn="r">
              <a:defRPr sz="1200"/>
            </a:lvl1pPr>
          </a:lstStyle>
          <a:p>
            <a:pPr>
              <a:defRPr/>
            </a:pPr>
            <a:fld id="{7CC75528-CEBF-48F7-8556-5C973A0E05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F57411D-24E4-4AD4-A4D3-1E884C7CDF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F87BF62-D7B9-4B32-B280-43AFED9D4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SWAMP: SUBMERGED</a:t>
            </a:r>
          </a:p>
        </p:txBody>
      </p:sp>
      <p:sp>
        <p:nvSpPr>
          <p:cNvPr id="10244" name="Slide Number Placeholder 3">
            <a:extLst>
              <a:ext uri="{FF2B5EF4-FFF2-40B4-BE49-F238E27FC236}">
                <a16:creationId xmlns:a16="http://schemas.microsoft.com/office/drawing/2014/main" id="{1E0F8826-A3DF-41B6-8604-72D9DBDD53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1"/>
                </a:solidFill>
                <a:latin typeface="Arial" panose="020B0604020202020204" pitchFamily="34" charset="0"/>
              </a:defRPr>
            </a:lvl1pPr>
            <a:lvl2pPr marL="742950" indent="-285750">
              <a:defRPr sz="4400">
                <a:solidFill>
                  <a:schemeClr val="tx1"/>
                </a:solidFill>
                <a:latin typeface="Arial" panose="020B0604020202020204" pitchFamily="34" charset="0"/>
              </a:defRPr>
            </a:lvl2pPr>
            <a:lvl3pPr marL="1143000" indent="-228600">
              <a:defRPr sz="4400">
                <a:solidFill>
                  <a:schemeClr val="tx1"/>
                </a:solidFill>
                <a:latin typeface="Arial" panose="020B0604020202020204" pitchFamily="34" charset="0"/>
              </a:defRPr>
            </a:lvl3pPr>
            <a:lvl4pPr marL="1600200" indent="-228600">
              <a:defRPr sz="4400">
                <a:solidFill>
                  <a:schemeClr val="tx1"/>
                </a:solidFill>
                <a:latin typeface="Arial" panose="020B0604020202020204" pitchFamily="34" charset="0"/>
              </a:defRPr>
            </a:lvl4pPr>
            <a:lvl5pPr marL="2057400" indent="-22860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fld id="{EFBB0290-19C4-4443-A3E0-02C1B31F99D4}" type="slidenum">
              <a:rPr lang="en-US" altLang="en-US" sz="1200" smtClean="0"/>
              <a:pPr/>
              <a:t>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2093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3203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493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4358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5099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1031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3621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4728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74390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0" y="7620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924300" y="7620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0" y="3771900"/>
            <a:ext cx="76962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a:extLst>
              <a:ext uri="{FF2B5EF4-FFF2-40B4-BE49-F238E27FC236}">
                <a16:creationId xmlns:a16="http://schemas.microsoft.com/office/drawing/2014/main" id="{31FF3954-CC22-4D95-B32B-E33B68C74F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029">
            <a:extLst>
              <a:ext uri="{FF2B5EF4-FFF2-40B4-BE49-F238E27FC236}">
                <a16:creationId xmlns:a16="http://schemas.microsoft.com/office/drawing/2014/main" id="{D9CB9E0C-AA58-4674-A397-E1FA1E92D7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30">
            <a:extLst>
              <a:ext uri="{FF2B5EF4-FFF2-40B4-BE49-F238E27FC236}">
                <a16:creationId xmlns:a16="http://schemas.microsoft.com/office/drawing/2014/main" id="{DC10B6E5-CBEB-4F3F-AF02-8A4EC2BE1AB5}"/>
              </a:ext>
            </a:extLst>
          </p:cNvPr>
          <p:cNvSpPr>
            <a:spLocks noGrp="1" noChangeArrowheads="1"/>
          </p:cNvSpPr>
          <p:nvPr>
            <p:ph type="sldNum" sz="quarter" idx="12"/>
          </p:nvPr>
        </p:nvSpPr>
        <p:spPr>
          <a:ln/>
        </p:spPr>
        <p:txBody>
          <a:bodyPr/>
          <a:lstStyle>
            <a:lvl1pPr>
              <a:defRPr/>
            </a:lvl1pPr>
          </a:lstStyle>
          <a:p>
            <a:pPr>
              <a:defRPr/>
            </a:pPr>
            <a:fld id="{83D726A3-A971-4EEF-9233-B1AD499BC295}" type="slidenum">
              <a:rPr lang="en-US" altLang="en-US"/>
              <a:pPr>
                <a:defRPr/>
              </a:pPr>
              <a:t>‹#›</a:t>
            </a:fld>
            <a:endParaRPr lang="en-US" altLang="en-US"/>
          </a:p>
        </p:txBody>
      </p:sp>
    </p:spTree>
    <p:extLst>
      <p:ext uri="{BB962C8B-B14F-4D97-AF65-F5344CB8AC3E}">
        <p14:creationId xmlns:p14="http://schemas.microsoft.com/office/powerpoint/2010/main" val="90444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0" y="7620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0" y="37719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924300" y="762000"/>
            <a:ext cx="37719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a:extLst>
              <a:ext uri="{FF2B5EF4-FFF2-40B4-BE49-F238E27FC236}">
                <a16:creationId xmlns:a16="http://schemas.microsoft.com/office/drawing/2014/main" id="{5A7FC159-4A8B-43C6-89AD-4E3210CCDA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029">
            <a:extLst>
              <a:ext uri="{FF2B5EF4-FFF2-40B4-BE49-F238E27FC236}">
                <a16:creationId xmlns:a16="http://schemas.microsoft.com/office/drawing/2014/main" id="{AFF5EC95-4B04-46EC-9891-9E289BB32D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30">
            <a:extLst>
              <a:ext uri="{FF2B5EF4-FFF2-40B4-BE49-F238E27FC236}">
                <a16:creationId xmlns:a16="http://schemas.microsoft.com/office/drawing/2014/main" id="{B19FF2FD-8CDC-4108-9E50-E1711428A275}"/>
              </a:ext>
            </a:extLst>
          </p:cNvPr>
          <p:cNvSpPr>
            <a:spLocks noGrp="1" noChangeArrowheads="1"/>
          </p:cNvSpPr>
          <p:nvPr>
            <p:ph type="sldNum" sz="quarter" idx="12"/>
          </p:nvPr>
        </p:nvSpPr>
        <p:spPr>
          <a:ln/>
        </p:spPr>
        <p:txBody>
          <a:bodyPr/>
          <a:lstStyle>
            <a:lvl1pPr>
              <a:defRPr/>
            </a:lvl1pPr>
          </a:lstStyle>
          <a:p>
            <a:pPr>
              <a:defRPr/>
            </a:pPr>
            <a:fld id="{1786EC7F-2B31-410B-98FF-81482D93235D}" type="slidenum">
              <a:rPr lang="en-US" altLang="en-US"/>
              <a:pPr>
                <a:defRPr/>
              </a:pPr>
              <a:t>‹#›</a:t>
            </a:fld>
            <a:endParaRPr lang="en-US" altLang="en-US"/>
          </a:p>
        </p:txBody>
      </p:sp>
    </p:spTree>
    <p:extLst>
      <p:ext uri="{BB962C8B-B14F-4D97-AF65-F5344CB8AC3E}">
        <p14:creationId xmlns:p14="http://schemas.microsoft.com/office/powerpoint/2010/main" val="378742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009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0" y="762000"/>
            <a:ext cx="37719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924300" y="7620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924300" y="37719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a:extLst>
              <a:ext uri="{FF2B5EF4-FFF2-40B4-BE49-F238E27FC236}">
                <a16:creationId xmlns:a16="http://schemas.microsoft.com/office/drawing/2014/main" id="{F553B4D8-D52C-4F6D-87FE-077ADDC4ED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029">
            <a:extLst>
              <a:ext uri="{FF2B5EF4-FFF2-40B4-BE49-F238E27FC236}">
                <a16:creationId xmlns:a16="http://schemas.microsoft.com/office/drawing/2014/main" id="{172B70F0-73BC-46D1-8B7D-B1FB825427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30">
            <a:extLst>
              <a:ext uri="{FF2B5EF4-FFF2-40B4-BE49-F238E27FC236}">
                <a16:creationId xmlns:a16="http://schemas.microsoft.com/office/drawing/2014/main" id="{5DBFC326-7C51-4B22-8CF6-1C0C3B227E2D}"/>
              </a:ext>
            </a:extLst>
          </p:cNvPr>
          <p:cNvSpPr>
            <a:spLocks noGrp="1" noChangeArrowheads="1"/>
          </p:cNvSpPr>
          <p:nvPr>
            <p:ph type="sldNum" sz="quarter" idx="12"/>
          </p:nvPr>
        </p:nvSpPr>
        <p:spPr>
          <a:ln/>
        </p:spPr>
        <p:txBody>
          <a:bodyPr/>
          <a:lstStyle>
            <a:lvl1pPr>
              <a:defRPr/>
            </a:lvl1pPr>
          </a:lstStyle>
          <a:p>
            <a:pPr>
              <a:defRPr/>
            </a:pPr>
            <a:fld id="{43C8CEF1-3473-4A2C-95F7-36F8DDD05671}" type="slidenum">
              <a:rPr lang="en-US" altLang="en-US"/>
              <a:pPr>
                <a:defRPr/>
              </a:pPr>
              <a:t>‹#›</a:t>
            </a:fld>
            <a:endParaRPr lang="en-US" altLang="en-US"/>
          </a:p>
        </p:txBody>
      </p:sp>
    </p:spTree>
    <p:extLst>
      <p:ext uri="{BB962C8B-B14F-4D97-AF65-F5344CB8AC3E}">
        <p14:creationId xmlns:p14="http://schemas.microsoft.com/office/powerpoint/2010/main" val="408661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0" y="7620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924300" y="7620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0" y="37719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924300" y="3771900"/>
            <a:ext cx="3771900" cy="285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A745DB56-7EDC-414A-ABD9-DD015CDAB78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29">
            <a:extLst>
              <a:ext uri="{FF2B5EF4-FFF2-40B4-BE49-F238E27FC236}">
                <a16:creationId xmlns:a16="http://schemas.microsoft.com/office/drawing/2014/main" id="{F75E0713-FA8B-4969-B213-D29EEBBDB4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30">
            <a:extLst>
              <a:ext uri="{FF2B5EF4-FFF2-40B4-BE49-F238E27FC236}">
                <a16:creationId xmlns:a16="http://schemas.microsoft.com/office/drawing/2014/main" id="{C4F852D9-E0D9-4BF3-B80E-85BE34D075E2}"/>
              </a:ext>
            </a:extLst>
          </p:cNvPr>
          <p:cNvSpPr>
            <a:spLocks noGrp="1" noChangeArrowheads="1"/>
          </p:cNvSpPr>
          <p:nvPr>
            <p:ph type="sldNum" sz="quarter" idx="12"/>
          </p:nvPr>
        </p:nvSpPr>
        <p:spPr>
          <a:ln/>
        </p:spPr>
        <p:txBody>
          <a:bodyPr/>
          <a:lstStyle>
            <a:lvl1pPr>
              <a:defRPr/>
            </a:lvl1pPr>
          </a:lstStyle>
          <a:p>
            <a:pPr>
              <a:defRPr/>
            </a:pPr>
            <a:fld id="{E52CFB7C-D4C2-47FC-A571-A496B09C79A8}" type="slidenum">
              <a:rPr lang="en-US" altLang="en-US"/>
              <a:pPr>
                <a:defRPr/>
              </a:pPr>
              <a:t>‹#›</a:t>
            </a:fld>
            <a:endParaRPr lang="en-US" altLang="en-US"/>
          </a:p>
        </p:txBody>
      </p:sp>
    </p:spTree>
    <p:extLst>
      <p:ext uri="{BB962C8B-B14F-4D97-AF65-F5344CB8AC3E}">
        <p14:creationId xmlns:p14="http://schemas.microsoft.com/office/powerpoint/2010/main" val="271158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0" y="762000"/>
            <a:ext cx="37719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24300" y="762000"/>
            <a:ext cx="37719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7FAB51CB-2A61-4017-B961-6724B32A47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29">
            <a:extLst>
              <a:ext uri="{FF2B5EF4-FFF2-40B4-BE49-F238E27FC236}">
                <a16:creationId xmlns:a16="http://schemas.microsoft.com/office/drawing/2014/main" id="{0ECF8ECD-C2BE-4A5E-A193-E2F155A2F1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0">
            <a:extLst>
              <a:ext uri="{FF2B5EF4-FFF2-40B4-BE49-F238E27FC236}">
                <a16:creationId xmlns:a16="http://schemas.microsoft.com/office/drawing/2014/main" id="{58F1F329-FC30-4AF9-B315-B8ED669510EC}"/>
              </a:ext>
            </a:extLst>
          </p:cNvPr>
          <p:cNvSpPr>
            <a:spLocks noGrp="1" noChangeArrowheads="1"/>
          </p:cNvSpPr>
          <p:nvPr>
            <p:ph type="sldNum" sz="quarter" idx="12"/>
          </p:nvPr>
        </p:nvSpPr>
        <p:spPr>
          <a:ln/>
        </p:spPr>
        <p:txBody>
          <a:bodyPr/>
          <a:lstStyle>
            <a:lvl1pPr>
              <a:defRPr/>
            </a:lvl1pPr>
          </a:lstStyle>
          <a:p>
            <a:pPr>
              <a:defRPr/>
            </a:pPr>
            <a:fld id="{B650B79E-C297-4B25-9AD9-2EDE98D4FE88}" type="slidenum">
              <a:rPr lang="en-US" altLang="en-US"/>
              <a:pPr>
                <a:defRPr/>
              </a:pPr>
              <a:t>‹#›</a:t>
            </a:fld>
            <a:endParaRPr lang="en-US" altLang="en-US"/>
          </a:p>
        </p:txBody>
      </p:sp>
    </p:spTree>
    <p:extLst>
      <p:ext uri="{BB962C8B-B14F-4D97-AF65-F5344CB8AC3E}">
        <p14:creationId xmlns:p14="http://schemas.microsoft.com/office/powerpoint/2010/main" val="3890845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0" y="762000"/>
            <a:ext cx="37719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924300" y="762000"/>
            <a:ext cx="37719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B858E62F-A770-4E77-B424-D335875B11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29">
            <a:extLst>
              <a:ext uri="{FF2B5EF4-FFF2-40B4-BE49-F238E27FC236}">
                <a16:creationId xmlns:a16="http://schemas.microsoft.com/office/drawing/2014/main" id="{E64D205C-95C1-4BD7-830F-0FBA9054B3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30">
            <a:extLst>
              <a:ext uri="{FF2B5EF4-FFF2-40B4-BE49-F238E27FC236}">
                <a16:creationId xmlns:a16="http://schemas.microsoft.com/office/drawing/2014/main" id="{1CF08DA7-D4E5-43B5-A043-84DD901C8476}"/>
              </a:ext>
            </a:extLst>
          </p:cNvPr>
          <p:cNvSpPr>
            <a:spLocks noGrp="1" noChangeArrowheads="1"/>
          </p:cNvSpPr>
          <p:nvPr>
            <p:ph type="sldNum" sz="quarter" idx="12"/>
          </p:nvPr>
        </p:nvSpPr>
        <p:spPr>
          <a:ln/>
        </p:spPr>
        <p:txBody>
          <a:bodyPr/>
          <a:lstStyle>
            <a:lvl1pPr>
              <a:defRPr/>
            </a:lvl1pPr>
          </a:lstStyle>
          <a:p>
            <a:pPr>
              <a:defRPr/>
            </a:pPr>
            <a:fld id="{72ED2716-3BBA-4EB4-A8D7-64A6911BBBDD}" type="slidenum">
              <a:rPr lang="en-US" altLang="en-US"/>
              <a:pPr>
                <a:defRPr/>
              </a:pPr>
              <a:t>‹#›</a:t>
            </a:fld>
            <a:endParaRPr lang="en-US" altLang="en-US"/>
          </a:p>
        </p:txBody>
      </p:sp>
    </p:spTree>
    <p:extLst>
      <p:ext uri="{BB962C8B-B14F-4D97-AF65-F5344CB8AC3E}">
        <p14:creationId xmlns:p14="http://schemas.microsoft.com/office/powerpoint/2010/main" val="177640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5873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818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6242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0294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108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425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3065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image" Target="../media/image1.png"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theme" Target="../theme/theme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53408167"/>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0.xml" /></Relationships>
</file>

<file path=ppt/slides/_rels/slide1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3.xml" /></Relationships>
</file>

<file path=ppt/slides/_rels/slide12.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2.xml" /></Relationships>
</file>

<file path=ppt/slides/_rels/slide1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3.xml" /></Relationships>
</file>

<file path=ppt/slides/_rels/slide1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3.xml" /></Relationships>
</file>

<file path=ppt/slides/_rels/slide15.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4.jpeg" /><Relationship Id="rId1" Type="http://schemas.openxmlformats.org/officeDocument/2006/relationships/slideLayout" Target="../slideLayouts/slideLayout19.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0.xml" /></Relationships>
</file>

<file path=ppt/slides/_rels/slide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2.xml" /></Relationships>
</file>

<file path=ppt/slides/_rels/slide9.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png" /><Relationship Id="rId1" Type="http://schemas.openxmlformats.org/officeDocument/2006/relationships/slideLayout" Target="../slideLayouts/slideLayout1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5E9DFEC-FE2E-4452-9B9E-C2760D50FCE7}"/>
              </a:ext>
            </a:extLst>
          </p:cNvPr>
          <p:cNvSpPr>
            <a:spLocks noGrp="1" noChangeArrowheads="1"/>
          </p:cNvSpPr>
          <p:nvPr>
            <p:ph type="ctrTitle"/>
          </p:nvPr>
        </p:nvSpPr>
        <p:spPr/>
        <p:txBody>
          <a:bodyPr/>
          <a:lstStyle/>
          <a:p>
            <a:pPr algn="ctr" eaLnBrk="1" hangingPunct="1"/>
            <a:r>
              <a:rPr lang="en-US" altLang="en-US" sz="4800" b="1">
                <a:latin typeface="Franklin Gothic Medium" panose="020B0603020102020204" pitchFamily="34" charset="0"/>
                <a:ea typeface="Adobe Devanagari" pitchFamily="18" charset="0"/>
                <a:cs typeface="Adobe Devanagari" pitchFamily="18" charset="0"/>
              </a:rPr>
              <a:t>Non Renewable &amp; Renewable Energy Resources</a:t>
            </a:r>
          </a:p>
        </p:txBody>
      </p:sp>
      <p:sp>
        <p:nvSpPr>
          <p:cNvPr id="5123" name="Rectangle 3">
            <a:extLst>
              <a:ext uri="{FF2B5EF4-FFF2-40B4-BE49-F238E27FC236}">
                <a16:creationId xmlns:a16="http://schemas.microsoft.com/office/drawing/2014/main" id="{B6C58EAB-3C45-4E13-A51B-4D3EE59E1D9B}"/>
              </a:ext>
            </a:extLst>
          </p:cNvPr>
          <p:cNvSpPr>
            <a:spLocks noGrp="1" noChangeArrowheads="1"/>
          </p:cNvSpPr>
          <p:nvPr>
            <p:ph type="subTitle" idx="1"/>
          </p:nvPr>
        </p:nvSpPr>
        <p:spPr>
          <a:xfrm>
            <a:off x="2382703" y="4106779"/>
            <a:ext cx="6560180" cy="1474066"/>
          </a:xfrm>
        </p:spPr>
        <p:txBody>
          <a:bodyPr anchor="ctr">
            <a:noAutofit/>
          </a:bodyPr>
          <a:lstStyle/>
          <a:p>
            <a:pPr algn="ctr" eaLnBrk="1" hangingPunct="1">
              <a:lnSpc>
                <a:spcPct val="80000"/>
              </a:lnSpc>
              <a:defRPr/>
            </a:pPr>
            <a:r>
              <a:rPr lang="en-US" altLang="en-US" sz="3600" dirty="0"/>
              <a:t>	</a:t>
            </a:r>
          </a:p>
          <a:p>
            <a:pPr eaLnBrk="1" hangingPunct="1">
              <a:lnSpc>
                <a:spcPct val="80000"/>
              </a:lnSpc>
              <a:defRPr/>
            </a:pPr>
            <a:r>
              <a:rPr lang="en-US" altLang="en-US" sz="3600" dirty="0"/>
              <a:t>General Science &amp; Ability</a:t>
            </a:r>
          </a:p>
          <a:p>
            <a:pPr eaLnBrk="1" hangingPunct="1">
              <a:lnSpc>
                <a:spcPct val="80000"/>
              </a:lnSpc>
              <a:defRPr/>
            </a:pPr>
            <a:endParaRPr lang="en-US" altLang="en-US" sz="3600" b="1" dirty="0"/>
          </a:p>
          <a:p>
            <a:pPr eaLnBrk="1" hangingPunct="1">
              <a:lnSpc>
                <a:spcPct val="80000"/>
              </a:lnSpc>
              <a:defRPr/>
            </a:pPr>
            <a:r>
              <a:rPr lang="en-US" altLang="en-US" sz="3600" b="1" dirty="0"/>
              <a:t>For CSS and PMS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55ECD897-D5B0-4C96-8A32-C220CD1AF51D}"/>
              </a:ext>
            </a:extLst>
          </p:cNvPr>
          <p:cNvSpPr>
            <a:spLocks noGrp="1" noChangeArrowheads="1"/>
          </p:cNvSpPr>
          <p:nvPr>
            <p:ph type="title"/>
          </p:nvPr>
        </p:nvSpPr>
        <p:spPr>
          <a:xfrm>
            <a:off x="0" y="0"/>
            <a:ext cx="9144000" cy="1143000"/>
          </a:xfrm>
        </p:spPr>
        <p:txBody>
          <a:bodyPr/>
          <a:lstStyle/>
          <a:p>
            <a:pPr eaLnBrk="1" hangingPunct="1"/>
            <a:r>
              <a:rPr lang="en-US" altLang="en-US" sz="5400">
                <a:solidFill>
                  <a:schemeClr val="tx1"/>
                </a:solidFill>
              </a:rPr>
              <a:t>  </a:t>
            </a:r>
            <a:r>
              <a:rPr lang="en-US" altLang="en-US" sz="4800">
                <a:solidFill>
                  <a:schemeClr val="tx1"/>
                </a:solidFill>
                <a:latin typeface="Berlin Sans FB Demi" panose="020E0802020502020306" pitchFamily="34" charset="0"/>
              </a:rPr>
              <a:t>GEOTHERMAL</a:t>
            </a:r>
          </a:p>
        </p:txBody>
      </p:sp>
      <p:sp>
        <p:nvSpPr>
          <p:cNvPr id="15363" name="Rectangle 5">
            <a:extLst>
              <a:ext uri="{FF2B5EF4-FFF2-40B4-BE49-F238E27FC236}">
                <a16:creationId xmlns:a16="http://schemas.microsoft.com/office/drawing/2014/main" id="{5EBE6F11-4A0C-47C2-9DCC-121B7BD1E5E1}"/>
              </a:ext>
            </a:extLst>
          </p:cNvPr>
          <p:cNvSpPr>
            <a:spLocks noGrp="1" noChangeArrowheads="1"/>
          </p:cNvSpPr>
          <p:nvPr>
            <p:ph type="body" sz="half" idx="1"/>
          </p:nvPr>
        </p:nvSpPr>
        <p:spPr>
          <a:xfrm>
            <a:off x="0" y="990600"/>
            <a:ext cx="4572000" cy="5638800"/>
          </a:xfrm>
        </p:spPr>
        <p:txBody>
          <a:bodyPr/>
          <a:lstStyle/>
          <a:p>
            <a:pPr marL="0" indent="0" algn="ctr" eaLnBrk="1" hangingPunct="1">
              <a:buFontTx/>
              <a:buNone/>
            </a:pPr>
            <a:endParaRPr lang="en-US" altLang="en-US" sz="2000">
              <a:latin typeface="Arial Black" panose="020B0A04020102020204" pitchFamily="34" charset="0"/>
            </a:endParaRPr>
          </a:p>
          <a:p>
            <a:pPr marL="0" indent="0" algn="ctr" eaLnBrk="1" hangingPunct="1">
              <a:buFontTx/>
              <a:buNone/>
            </a:pPr>
            <a:r>
              <a:rPr lang="en-US" altLang="en-US" sz="4400">
                <a:latin typeface="Berlin Sans FB Demi" panose="020E0802020502020306" pitchFamily="34" charset="0"/>
              </a:rPr>
              <a:t>Energy from Earth’s heat.</a:t>
            </a: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r>
              <a:rPr lang="en-US" altLang="en-US" sz="4400">
                <a:latin typeface="Berlin Sans FB Demi" panose="020E0802020502020306" pitchFamily="34" charset="0"/>
              </a:rPr>
              <a:t>Why is energy from the heat of the Earth renewable?</a:t>
            </a:r>
          </a:p>
        </p:txBody>
      </p:sp>
      <p:pic>
        <p:nvPicPr>
          <p:cNvPr id="46088" name="Picture 8" descr="geothermal2">
            <a:extLst>
              <a:ext uri="{FF2B5EF4-FFF2-40B4-BE49-F238E27FC236}">
                <a16:creationId xmlns:a16="http://schemas.microsoft.com/office/drawing/2014/main" id="{9ABEF26A-E99A-41D7-8373-D28F8BD50864}"/>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4712860" y="152400"/>
            <a:ext cx="2145140"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9" name="Picture 9" descr="geothermal1">
            <a:extLst>
              <a:ext uri="{FF2B5EF4-FFF2-40B4-BE49-F238E27FC236}">
                <a16:creationId xmlns:a16="http://schemas.microsoft.com/office/drawing/2014/main" id="{9E5F99AB-C4C7-466D-97D6-7966E3B199E0}"/>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19800" y="2819400"/>
            <a:ext cx="2930525"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additive="base">
                                        <p:cTn id="7" dur="500" fill="hold"/>
                                        <p:tgtEl>
                                          <p:spTgt spid="46088"/>
                                        </p:tgtEl>
                                        <p:attrNameLst>
                                          <p:attrName>ppt_x</p:attrName>
                                        </p:attrNameLst>
                                      </p:cBhvr>
                                      <p:tavLst>
                                        <p:tav tm="0">
                                          <p:val>
                                            <p:strVal val="#ppt_x"/>
                                          </p:val>
                                        </p:tav>
                                        <p:tav tm="100000">
                                          <p:val>
                                            <p:strVal val="#ppt_x"/>
                                          </p:val>
                                        </p:tav>
                                      </p:tavLst>
                                    </p:anim>
                                    <p:anim calcmode="lin" valueType="num">
                                      <p:cBhvr additive="base">
                                        <p:cTn id="8" dur="500" fill="hold"/>
                                        <p:tgtEl>
                                          <p:spTgt spid="4608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46089"/>
                                        </p:tgtEl>
                                        <p:attrNameLst>
                                          <p:attrName>style.visibility</p:attrName>
                                        </p:attrNameLst>
                                      </p:cBhvr>
                                      <p:to>
                                        <p:strVal val="visible"/>
                                      </p:to>
                                    </p:set>
                                    <p:anim calcmode="lin" valueType="num">
                                      <p:cBhvr additive="base">
                                        <p:cTn id="12" dur="500" fill="hold"/>
                                        <p:tgtEl>
                                          <p:spTgt spid="46089"/>
                                        </p:tgtEl>
                                        <p:attrNameLst>
                                          <p:attrName>ppt_x</p:attrName>
                                        </p:attrNameLst>
                                      </p:cBhvr>
                                      <p:tavLst>
                                        <p:tav tm="0">
                                          <p:val>
                                            <p:strVal val="#ppt_x"/>
                                          </p:val>
                                        </p:tav>
                                        <p:tav tm="100000">
                                          <p:val>
                                            <p:strVal val="#ppt_x"/>
                                          </p:val>
                                        </p:tav>
                                      </p:tavLst>
                                    </p:anim>
                                    <p:anim calcmode="lin" valueType="num">
                                      <p:cBhvr additive="base">
                                        <p:cTn id="13" dur="500" fill="hold"/>
                                        <p:tgtEl>
                                          <p:spTgt spid="460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635AF31F-C170-4210-AC7E-A4290A106D74}"/>
              </a:ext>
            </a:extLst>
          </p:cNvPr>
          <p:cNvSpPr>
            <a:spLocks noGrp="1" noChangeArrowheads="1"/>
          </p:cNvSpPr>
          <p:nvPr>
            <p:ph type="title"/>
          </p:nvPr>
        </p:nvSpPr>
        <p:spPr>
          <a:xfrm>
            <a:off x="0" y="228600"/>
            <a:ext cx="9144000" cy="1295400"/>
          </a:xfrm>
        </p:spPr>
        <p:txBody>
          <a:bodyPr/>
          <a:lstStyle/>
          <a:p>
            <a:pPr eaLnBrk="1" hangingPunct="1"/>
            <a:r>
              <a:rPr lang="en-US" altLang="en-US" sz="5400">
                <a:solidFill>
                  <a:schemeClr val="tx1"/>
                </a:solidFill>
              </a:rPr>
              <a:t>              </a:t>
            </a:r>
            <a:r>
              <a:rPr lang="en-US" altLang="en-US" sz="4800">
                <a:solidFill>
                  <a:schemeClr val="tx1"/>
                </a:solidFill>
                <a:latin typeface="Berlin Sans FB Demi" panose="020E0802020502020306" pitchFamily="34" charset="0"/>
              </a:rPr>
              <a:t>WIND</a:t>
            </a:r>
          </a:p>
        </p:txBody>
      </p:sp>
      <p:pic>
        <p:nvPicPr>
          <p:cNvPr id="44039" name="Picture 7" descr="wind1">
            <a:extLst>
              <a:ext uri="{FF2B5EF4-FFF2-40B4-BE49-F238E27FC236}">
                <a16:creationId xmlns:a16="http://schemas.microsoft.com/office/drawing/2014/main" id="{022E6769-11D6-45EC-A990-8DD814A1BB4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368575" y="2691589"/>
            <a:ext cx="3048000" cy="2304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Rectangle 6">
            <a:extLst>
              <a:ext uri="{FF2B5EF4-FFF2-40B4-BE49-F238E27FC236}">
                <a16:creationId xmlns:a16="http://schemas.microsoft.com/office/drawing/2014/main" id="{376159F3-EDD7-4361-8748-59D40CC6A9D1}"/>
              </a:ext>
            </a:extLst>
          </p:cNvPr>
          <p:cNvSpPr>
            <a:spLocks noGrp="1" noChangeArrowheads="1"/>
          </p:cNvSpPr>
          <p:nvPr>
            <p:ph type="body" sz="half" idx="2"/>
          </p:nvPr>
        </p:nvSpPr>
        <p:spPr>
          <a:xfrm>
            <a:off x="5029200" y="381000"/>
            <a:ext cx="4114800" cy="6248400"/>
          </a:xfrm>
        </p:spPr>
        <p:txBody>
          <a:bodyPr/>
          <a:lstStyle/>
          <a:p>
            <a:pPr marL="0" indent="0" algn="ctr" eaLnBrk="1" hangingPunct="1">
              <a:buFontTx/>
              <a:buNone/>
            </a:pPr>
            <a:r>
              <a:rPr lang="en-US" altLang="en-US" sz="4400">
                <a:latin typeface="Berlin Sans FB Demi" panose="020E0802020502020306" pitchFamily="34" charset="0"/>
              </a:rPr>
              <a:t>Energy from the wind.</a:t>
            </a: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r>
              <a:rPr lang="en-US" altLang="en-US" sz="4400">
                <a:latin typeface="Berlin Sans FB Demi" panose="020E0802020502020306" pitchFamily="34" charset="0"/>
              </a:rPr>
              <a:t>Why is energy from the wind renewable?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additive="base">
                                        <p:cTn id="7" dur="500" fill="hold"/>
                                        <p:tgtEl>
                                          <p:spTgt spid="44039"/>
                                        </p:tgtEl>
                                        <p:attrNameLst>
                                          <p:attrName>ppt_x</p:attrName>
                                        </p:attrNameLst>
                                      </p:cBhvr>
                                      <p:tavLst>
                                        <p:tav tm="0">
                                          <p:val>
                                            <p:strVal val="1+#ppt_w/2"/>
                                          </p:val>
                                        </p:tav>
                                        <p:tav tm="100000">
                                          <p:val>
                                            <p:strVal val="#ppt_x"/>
                                          </p:val>
                                        </p:tav>
                                      </p:tavLst>
                                    </p:anim>
                                    <p:anim calcmode="lin" valueType="num">
                                      <p:cBhvr additive="base">
                                        <p:cTn id="8" dur="500" fill="hold"/>
                                        <p:tgtEl>
                                          <p:spTgt spid="440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1029DA03-2A83-408F-A678-D1C17063EBE4}"/>
              </a:ext>
            </a:extLst>
          </p:cNvPr>
          <p:cNvSpPr>
            <a:spLocks noGrp="1" noChangeArrowheads="1"/>
          </p:cNvSpPr>
          <p:nvPr>
            <p:ph type="title"/>
          </p:nvPr>
        </p:nvSpPr>
        <p:spPr>
          <a:xfrm>
            <a:off x="0" y="0"/>
            <a:ext cx="9144000" cy="1066800"/>
          </a:xfrm>
        </p:spPr>
        <p:txBody>
          <a:bodyPr/>
          <a:lstStyle/>
          <a:p>
            <a:pPr eaLnBrk="1" hangingPunct="1"/>
            <a:r>
              <a:rPr lang="en-US" altLang="en-US" sz="5400">
                <a:solidFill>
                  <a:schemeClr val="tx1"/>
                </a:solidFill>
              </a:rPr>
              <a:t>         </a:t>
            </a:r>
            <a:r>
              <a:rPr lang="en-US" altLang="en-US" sz="4800">
                <a:solidFill>
                  <a:schemeClr val="tx1"/>
                </a:solidFill>
                <a:latin typeface="Berlin Sans FB Demi" panose="020E0802020502020306" pitchFamily="34" charset="0"/>
              </a:rPr>
              <a:t>BIOMASS</a:t>
            </a:r>
          </a:p>
        </p:txBody>
      </p:sp>
      <p:sp>
        <p:nvSpPr>
          <p:cNvPr id="17411" name="Rectangle 5">
            <a:extLst>
              <a:ext uri="{FF2B5EF4-FFF2-40B4-BE49-F238E27FC236}">
                <a16:creationId xmlns:a16="http://schemas.microsoft.com/office/drawing/2014/main" id="{C116E7E0-4C26-45F1-A89A-0A77EAF77FBD}"/>
              </a:ext>
            </a:extLst>
          </p:cNvPr>
          <p:cNvSpPr>
            <a:spLocks noGrp="1" noChangeArrowheads="1"/>
          </p:cNvSpPr>
          <p:nvPr>
            <p:ph type="body" sz="half" idx="1"/>
          </p:nvPr>
        </p:nvSpPr>
        <p:spPr>
          <a:xfrm>
            <a:off x="152400" y="914400"/>
            <a:ext cx="4648200" cy="5486400"/>
          </a:xfrm>
        </p:spPr>
        <p:txBody>
          <a:bodyPr/>
          <a:lstStyle/>
          <a:p>
            <a:pPr marL="0" indent="0" algn="ctr" eaLnBrk="1" hangingPunct="1">
              <a:buFontTx/>
              <a:buNone/>
            </a:pPr>
            <a:r>
              <a:rPr lang="en-US" altLang="en-US" sz="4400">
                <a:latin typeface="Berlin Sans FB Demi" panose="020E0802020502020306" pitchFamily="34" charset="0"/>
              </a:rPr>
              <a:t>Energy from burning organic or living matter.</a:t>
            </a: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r>
              <a:rPr lang="en-US" altLang="en-US" sz="4400">
                <a:latin typeface="Berlin Sans FB Demi" panose="020E0802020502020306" pitchFamily="34" charset="0"/>
              </a:rPr>
              <a:t>Why is energy from biomass renewable?</a:t>
            </a:r>
          </a:p>
        </p:txBody>
      </p:sp>
      <p:pic>
        <p:nvPicPr>
          <p:cNvPr id="41991" name="Picture 7" descr="biomass2">
            <a:extLst>
              <a:ext uri="{FF2B5EF4-FFF2-40B4-BE49-F238E27FC236}">
                <a16:creationId xmlns:a16="http://schemas.microsoft.com/office/drawing/2014/main" id="{27D20527-7B90-4F9A-838D-B16ED3AA96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609600"/>
            <a:ext cx="4049713"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0-#ppt_w/2"/>
                                          </p:val>
                                        </p:tav>
                                        <p:tav tm="100000">
                                          <p:val>
                                            <p:strVal val="#ppt_x"/>
                                          </p:val>
                                        </p:tav>
                                      </p:tavLst>
                                    </p:anim>
                                    <p:anim calcmode="lin" valueType="num">
                                      <p:cBhvr additive="base">
                                        <p:cTn id="8"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6AA34358-EEE9-422C-B7CC-5E65674DC18F}"/>
              </a:ext>
            </a:extLst>
          </p:cNvPr>
          <p:cNvSpPr>
            <a:spLocks noGrp="1" noChangeArrowheads="1"/>
          </p:cNvSpPr>
          <p:nvPr>
            <p:ph type="title"/>
          </p:nvPr>
        </p:nvSpPr>
        <p:spPr>
          <a:xfrm>
            <a:off x="0" y="0"/>
            <a:ext cx="9144000" cy="1066800"/>
          </a:xfrm>
        </p:spPr>
        <p:txBody>
          <a:bodyPr/>
          <a:lstStyle/>
          <a:p>
            <a:pPr algn="ctr" eaLnBrk="1" hangingPunct="1"/>
            <a:r>
              <a:rPr lang="en-US" altLang="en-US" sz="5400">
                <a:solidFill>
                  <a:schemeClr val="tx1"/>
                </a:solidFill>
              </a:rPr>
              <a:t>    </a:t>
            </a:r>
            <a:r>
              <a:rPr lang="en-US" altLang="en-US" sz="4800">
                <a:solidFill>
                  <a:schemeClr val="tx1"/>
                </a:solidFill>
                <a:latin typeface="Berlin Sans FB Demi" panose="020E0802020502020306" pitchFamily="34" charset="0"/>
              </a:rPr>
              <a:t>WATER or  HYDROELECTRIC</a:t>
            </a:r>
          </a:p>
        </p:txBody>
      </p:sp>
      <p:pic>
        <p:nvPicPr>
          <p:cNvPr id="48135" name="Picture 7" descr="hydroelectric1">
            <a:extLst>
              <a:ext uri="{FF2B5EF4-FFF2-40B4-BE49-F238E27FC236}">
                <a16:creationId xmlns:a16="http://schemas.microsoft.com/office/drawing/2014/main" id="{B220F7A8-E498-4F96-9D3E-44D97814817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503313" y="1525665"/>
            <a:ext cx="3731857" cy="4189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6">
            <a:extLst>
              <a:ext uri="{FF2B5EF4-FFF2-40B4-BE49-F238E27FC236}">
                <a16:creationId xmlns:a16="http://schemas.microsoft.com/office/drawing/2014/main" id="{DD80B8E2-2ACB-4DD3-BC6F-8DB294E2C99F}"/>
              </a:ext>
            </a:extLst>
          </p:cNvPr>
          <p:cNvSpPr>
            <a:spLocks noGrp="1" noChangeArrowheads="1"/>
          </p:cNvSpPr>
          <p:nvPr>
            <p:ph type="body" sz="half" idx="2"/>
          </p:nvPr>
        </p:nvSpPr>
        <p:spPr>
          <a:xfrm>
            <a:off x="3924300" y="1143000"/>
            <a:ext cx="4838700" cy="5486400"/>
          </a:xfrm>
        </p:spPr>
        <p:txBody>
          <a:bodyPr/>
          <a:lstStyle/>
          <a:p>
            <a:pPr marL="0" indent="0" algn="ctr" eaLnBrk="1" hangingPunct="1">
              <a:buFontTx/>
              <a:buNone/>
            </a:pPr>
            <a:r>
              <a:rPr lang="en-US" altLang="en-US" sz="4400">
                <a:latin typeface="Berlin Sans FB Demi" panose="020E0802020502020306" pitchFamily="34" charset="0"/>
              </a:rPr>
              <a:t>Energy from the flow of water.</a:t>
            </a: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r>
              <a:rPr lang="en-US" altLang="en-US" sz="4400">
                <a:latin typeface="Berlin Sans FB Demi" panose="020E0802020502020306" pitchFamily="34" charset="0"/>
              </a:rPr>
              <a:t>Why is energy of flowing water renewable?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48135"/>
                                        </p:tgtEl>
                                        <p:attrNameLst>
                                          <p:attrName>style.visibility</p:attrName>
                                        </p:attrNameLst>
                                      </p:cBhvr>
                                      <p:to>
                                        <p:strVal val="visible"/>
                                      </p:to>
                                    </p:set>
                                    <p:anim calcmode="lin" valueType="num">
                                      <p:cBhvr additive="base">
                                        <p:cTn id="7" dur="500" fill="hold"/>
                                        <p:tgtEl>
                                          <p:spTgt spid="48135"/>
                                        </p:tgtEl>
                                        <p:attrNameLst>
                                          <p:attrName>ppt_x</p:attrName>
                                        </p:attrNameLst>
                                      </p:cBhvr>
                                      <p:tavLst>
                                        <p:tav tm="0">
                                          <p:val>
                                            <p:strVal val="1+#ppt_w/2"/>
                                          </p:val>
                                        </p:tav>
                                        <p:tav tm="100000">
                                          <p:val>
                                            <p:strVal val="#ppt_x"/>
                                          </p:val>
                                        </p:tav>
                                      </p:tavLst>
                                    </p:anim>
                                    <p:anim calcmode="lin" valueType="num">
                                      <p:cBhvr additive="base">
                                        <p:cTn id="8"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3">
            <a:extLst>
              <a:ext uri="{FF2B5EF4-FFF2-40B4-BE49-F238E27FC236}">
                <a16:creationId xmlns:a16="http://schemas.microsoft.com/office/drawing/2014/main" id="{B2F22504-F21C-42B4-B964-92E9F54BF4F6}"/>
              </a:ext>
            </a:extLst>
          </p:cNvPr>
          <p:cNvSpPr>
            <a:spLocks noGrp="1"/>
          </p:cNvSpPr>
          <p:nvPr>
            <p:ph type="body" sz="half" idx="2"/>
          </p:nvPr>
        </p:nvSpPr>
        <p:spPr/>
        <p:txBody>
          <a:bodyPr/>
          <a:lstStyle/>
          <a:p>
            <a:pPr eaLnBrk="1" hangingPunct="1"/>
            <a:endParaRPr lang="en-US" altLang="en-US"/>
          </a:p>
        </p:txBody>
      </p:sp>
      <p:pic>
        <p:nvPicPr>
          <p:cNvPr id="19459" name="Picture 2" descr="http://www.learncbse.in/wp-content/uploads/2015/07/cbse-class-10-geography-resource-and-development-laq-6.png">
            <a:extLst>
              <a:ext uri="{FF2B5EF4-FFF2-40B4-BE49-F238E27FC236}">
                <a16:creationId xmlns:a16="http://schemas.microsoft.com/office/drawing/2014/main" id="{5D0295EF-89F1-4841-957F-6C3FA77CC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586" b="3384"/>
          <a:stretch>
            <a:fillRect/>
          </a:stretch>
        </p:blipFill>
        <p:spPr bwMode="auto">
          <a:xfrm>
            <a:off x="685800" y="6858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a:extLst>
              <a:ext uri="{FF2B5EF4-FFF2-40B4-BE49-F238E27FC236}">
                <a16:creationId xmlns:a16="http://schemas.microsoft.com/office/drawing/2014/main" id="{F80D9D75-C262-4974-AF4A-0681E64FE7D8}"/>
              </a:ext>
            </a:extLst>
          </p:cNvPr>
          <p:cNvSpPr txBox="1">
            <a:spLocks noChangeArrowheads="1"/>
          </p:cNvSpPr>
          <p:nvPr/>
        </p:nvSpPr>
        <p:spPr bwMode="auto">
          <a:xfrm>
            <a:off x="685800" y="161925"/>
            <a:ext cx="750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800">
                <a:solidFill>
                  <a:schemeClr val="bg1"/>
                </a:solidFill>
              </a:rPr>
              <a:t>Renewable vs Non Renewable resources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E83E7F24-4D5F-42C4-947C-38FB342911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AA00F56-41F7-4CD0-831A-B0CB198C046A}"/>
              </a:ext>
            </a:extLst>
          </p:cNvPr>
          <p:cNvSpPr>
            <a:spLocks noGrp="1"/>
          </p:cNvSpPr>
          <p:nvPr>
            <p:ph type="title"/>
          </p:nvPr>
        </p:nvSpPr>
        <p:spPr>
          <a:xfrm>
            <a:off x="418859" y="761999"/>
            <a:ext cx="9144000" cy="955183"/>
          </a:xfrm>
        </p:spPr>
        <p:txBody>
          <a:bodyPr>
            <a:normAutofit/>
          </a:bodyPr>
          <a:lstStyle/>
          <a:p>
            <a:r>
              <a:rPr lang="en-US" altLang="en-US" sz="4000" b="1"/>
              <a:t>Alternative Energy</a:t>
            </a:r>
          </a:p>
        </p:txBody>
      </p:sp>
      <p:sp>
        <p:nvSpPr>
          <p:cNvPr id="21507" name="Content Placeholder 2">
            <a:extLst>
              <a:ext uri="{FF2B5EF4-FFF2-40B4-BE49-F238E27FC236}">
                <a16:creationId xmlns:a16="http://schemas.microsoft.com/office/drawing/2014/main" id="{3A375D6C-7E2B-42DC-BDC7-5F8D02A6629F}"/>
              </a:ext>
            </a:extLst>
          </p:cNvPr>
          <p:cNvSpPr>
            <a:spLocks noGrp="1"/>
          </p:cNvSpPr>
          <p:nvPr>
            <p:ph idx="1"/>
          </p:nvPr>
        </p:nvSpPr>
        <p:spPr>
          <a:xfrm>
            <a:off x="666149" y="1864476"/>
            <a:ext cx="7315200" cy="4811813"/>
          </a:xfrm>
        </p:spPr>
        <p:txBody>
          <a:bodyPr>
            <a:normAutofit/>
          </a:bodyPr>
          <a:lstStyle/>
          <a:p>
            <a:endParaRPr lang="en-US" altLang="en-US" sz="3200"/>
          </a:p>
          <a:p>
            <a:r>
              <a:rPr lang="en-US" altLang="en-US" sz="3200" b="0"/>
              <a:t>Alternative energy is often referenced as: any energy source that is an alternative to fossil fuel. These alternatives are intended to address concerns about such fossil fuels. For example, they typically pollute less among other supposed benefits.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685B1A3-8A64-403C-A1A5-8E994DAF6546}"/>
              </a:ext>
            </a:extLst>
          </p:cNvPr>
          <p:cNvSpPr>
            <a:spLocks noGrp="1"/>
          </p:cNvSpPr>
          <p:nvPr>
            <p:ph type="ctrTitle"/>
          </p:nvPr>
        </p:nvSpPr>
        <p:spPr>
          <a:xfrm>
            <a:off x="103623" y="2733709"/>
            <a:ext cx="8720833" cy="1117687"/>
          </a:xfrm>
        </p:spPr>
        <p:txBody>
          <a:bodyPr anchor="ctr"/>
          <a:lstStyle/>
          <a:p>
            <a:pPr algn="ctr"/>
            <a:r>
              <a:rPr lang="en-US" altLang="en-US" sz="7200"/>
              <a:t>Thank You</a:t>
            </a:r>
          </a:p>
        </p:txBody>
      </p:sp>
      <p:sp>
        <p:nvSpPr>
          <p:cNvPr id="22531" name="Content Placeholder 2">
            <a:extLst>
              <a:ext uri="{FF2B5EF4-FFF2-40B4-BE49-F238E27FC236}">
                <a16:creationId xmlns:a16="http://schemas.microsoft.com/office/drawing/2014/main" id="{96A2E086-EF8E-4D9D-916C-3C80C7346D8E}"/>
              </a:ext>
            </a:extLst>
          </p:cNvPr>
          <p:cNvSpPr>
            <a:spLocks noGrp="1"/>
          </p:cNvSpPr>
          <p:nvPr>
            <p:ph type="subTitle" idx="1"/>
          </p:nvPr>
        </p:nvSpPr>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FE7D1ABE-E2BC-454C-B101-669949B5D193}"/>
              </a:ext>
            </a:extLst>
          </p:cNvPr>
          <p:cNvSpPr>
            <a:spLocks noGrp="1" noChangeArrowheads="1"/>
          </p:cNvSpPr>
          <p:nvPr>
            <p:ph type="title"/>
          </p:nvPr>
        </p:nvSpPr>
        <p:spPr>
          <a:xfrm>
            <a:off x="0" y="0"/>
            <a:ext cx="9144000" cy="914400"/>
          </a:xfrm>
        </p:spPr>
        <p:txBody>
          <a:bodyPr/>
          <a:lstStyle/>
          <a:p>
            <a:pPr algn="ctr" eaLnBrk="1" hangingPunct="1"/>
            <a:r>
              <a:rPr lang="en-US" altLang="en-US" sz="5400">
                <a:solidFill>
                  <a:schemeClr val="tx1"/>
                </a:solidFill>
              </a:rPr>
              <a:t>NONRENEWABLE RESOURCES</a:t>
            </a:r>
          </a:p>
        </p:txBody>
      </p:sp>
      <p:pic>
        <p:nvPicPr>
          <p:cNvPr id="58377" name="Picture 9" descr="nuclearpwrplant1">
            <a:extLst>
              <a:ext uri="{FF2B5EF4-FFF2-40B4-BE49-F238E27FC236}">
                <a16:creationId xmlns:a16="http://schemas.microsoft.com/office/drawing/2014/main" id="{B604719F-4AE3-4841-81FB-078F1FC1E35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0" y="944451"/>
            <a:ext cx="3771900" cy="24925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6" name="Picture 8" descr="coal">
            <a:extLst>
              <a:ext uri="{FF2B5EF4-FFF2-40B4-BE49-F238E27FC236}">
                <a16:creationId xmlns:a16="http://schemas.microsoft.com/office/drawing/2014/main" id="{08739E72-B437-4C9F-9587-DB1679CA490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3924300" y="776287"/>
            <a:ext cx="3771900" cy="282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7">
            <a:extLst>
              <a:ext uri="{FF2B5EF4-FFF2-40B4-BE49-F238E27FC236}">
                <a16:creationId xmlns:a16="http://schemas.microsoft.com/office/drawing/2014/main" id="{01469AC6-DAF5-4CF1-8D43-72A5A4B61A69}"/>
              </a:ext>
            </a:extLst>
          </p:cNvPr>
          <p:cNvSpPr>
            <a:spLocks noGrp="1" noChangeArrowheads="1"/>
          </p:cNvSpPr>
          <p:nvPr>
            <p:ph type="body" sz="half" idx="3"/>
          </p:nvPr>
        </p:nvSpPr>
        <p:spPr>
          <a:xfrm>
            <a:off x="152400" y="3771900"/>
            <a:ext cx="8839200" cy="2857500"/>
          </a:xfrm>
        </p:spPr>
        <p:txBody>
          <a:bodyPr/>
          <a:lstStyle/>
          <a:p>
            <a:pPr marL="0" indent="0" algn="ctr" eaLnBrk="1" hangingPunct="1">
              <a:buFontTx/>
              <a:buNone/>
            </a:pPr>
            <a:r>
              <a:rPr lang="en-US" altLang="en-US" sz="4000">
                <a:latin typeface="Berlin Sans FB Demi" panose="020E0802020502020306" pitchFamily="34" charset="0"/>
              </a:rPr>
              <a:t>A nonrenewable resource is a natural resource that cannot be re-made or re-grown at a scale comparable to its consumption.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8377"/>
                                        </p:tgtEl>
                                        <p:attrNameLst>
                                          <p:attrName>style.visibility</p:attrName>
                                        </p:attrNameLst>
                                      </p:cBhvr>
                                      <p:to>
                                        <p:strVal val="visible"/>
                                      </p:to>
                                    </p:set>
                                    <p:anim calcmode="lin" valueType="num">
                                      <p:cBhvr additive="base">
                                        <p:cTn id="7" dur="500" fill="hold"/>
                                        <p:tgtEl>
                                          <p:spTgt spid="58377"/>
                                        </p:tgtEl>
                                        <p:attrNameLst>
                                          <p:attrName>ppt_x</p:attrName>
                                        </p:attrNameLst>
                                      </p:cBhvr>
                                      <p:tavLst>
                                        <p:tav tm="0">
                                          <p:val>
                                            <p:strVal val="#ppt_x"/>
                                          </p:val>
                                        </p:tav>
                                        <p:tav tm="100000">
                                          <p:val>
                                            <p:strVal val="#ppt_x"/>
                                          </p:val>
                                        </p:tav>
                                      </p:tavLst>
                                    </p:anim>
                                    <p:anim calcmode="lin" valueType="num">
                                      <p:cBhvr additive="base">
                                        <p:cTn id="8" dur="500" fill="hold"/>
                                        <p:tgtEl>
                                          <p:spTgt spid="5837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8376"/>
                                        </p:tgtEl>
                                        <p:attrNameLst>
                                          <p:attrName>style.visibility</p:attrName>
                                        </p:attrNameLst>
                                      </p:cBhvr>
                                      <p:to>
                                        <p:strVal val="visible"/>
                                      </p:to>
                                    </p:set>
                                    <p:anim calcmode="lin" valueType="num">
                                      <p:cBhvr additive="base">
                                        <p:cTn id="12" dur="500" fill="hold"/>
                                        <p:tgtEl>
                                          <p:spTgt spid="58376"/>
                                        </p:tgtEl>
                                        <p:attrNameLst>
                                          <p:attrName>ppt_x</p:attrName>
                                        </p:attrNameLst>
                                      </p:cBhvr>
                                      <p:tavLst>
                                        <p:tav tm="0">
                                          <p:val>
                                            <p:strVal val="0-#ppt_w/2"/>
                                          </p:val>
                                        </p:tav>
                                        <p:tav tm="100000">
                                          <p:val>
                                            <p:strVal val="#ppt_x"/>
                                          </p:val>
                                        </p:tav>
                                      </p:tavLst>
                                    </p:anim>
                                    <p:anim calcmode="lin" valueType="num">
                                      <p:cBhvr additive="base">
                                        <p:cTn id="13" dur="500" fill="hold"/>
                                        <p:tgtEl>
                                          <p:spTgt spid="583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B259825-AC58-4DA1-9AFD-8F498BA75EF6}"/>
              </a:ext>
            </a:extLst>
          </p:cNvPr>
          <p:cNvSpPr>
            <a:spLocks noGrp="1" noChangeArrowheads="1"/>
          </p:cNvSpPr>
          <p:nvPr>
            <p:ph type="title"/>
          </p:nvPr>
        </p:nvSpPr>
        <p:spPr>
          <a:xfrm>
            <a:off x="-685800" y="0"/>
            <a:ext cx="9144000" cy="990600"/>
          </a:xfrm>
        </p:spPr>
        <p:txBody>
          <a:bodyPr/>
          <a:lstStyle/>
          <a:p>
            <a:pPr eaLnBrk="1" hangingPunct="1"/>
            <a:r>
              <a:rPr lang="en-US" altLang="en-US" sz="5400">
                <a:solidFill>
                  <a:schemeClr val="bg1"/>
                </a:solidFill>
              </a:rPr>
              <a:t>     </a:t>
            </a:r>
            <a:r>
              <a:rPr lang="en-US" altLang="en-US" sz="5400">
                <a:solidFill>
                  <a:schemeClr val="bg1"/>
                </a:solidFill>
                <a:latin typeface="Berlin Sans FB Demi" panose="020E0802020502020306" pitchFamily="34" charset="0"/>
              </a:rPr>
              <a:t>NUCLEAR ENERGY</a:t>
            </a:r>
          </a:p>
        </p:txBody>
      </p:sp>
      <p:pic>
        <p:nvPicPr>
          <p:cNvPr id="56328" name="Picture 8" descr="nuclearpwrplant1">
            <a:extLst>
              <a:ext uri="{FF2B5EF4-FFF2-40B4-BE49-F238E27FC236}">
                <a16:creationId xmlns:a16="http://schemas.microsoft.com/office/drawing/2014/main" id="{F2F9A4B0-3F9B-44F9-85C0-8BDCCAFCBF5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974503"/>
            <a:ext cx="3771900" cy="24925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9" name="Picture 9" descr="nuclearpwrplant2">
            <a:extLst>
              <a:ext uri="{FF2B5EF4-FFF2-40B4-BE49-F238E27FC236}">
                <a16:creationId xmlns:a16="http://schemas.microsoft.com/office/drawing/2014/main" id="{CD5EFB6A-E799-47D5-A1BE-3135AE989B7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3733800"/>
            <a:ext cx="3743325" cy="285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7">
            <a:extLst>
              <a:ext uri="{FF2B5EF4-FFF2-40B4-BE49-F238E27FC236}">
                <a16:creationId xmlns:a16="http://schemas.microsoft.com/office/drawing/2014/main" id="{F9CE400B-20ED-44F4-A408-A48C70D0F69F}"/>
              </a:ext>
            </a:extLst>
          </p:cNvPr>
          <p:cNvSpPr>
            <a:spLocks noGrp="1" noChangeArrowheads="1"/>
          </p:cNvSpPr>
          <p:nvPr>
            <p:ph type="body" sz="half" idx="3"/>
          </p:nvPr>
        </p:nvSpPr>
        <p:spPr>
          <a:xfrm>
            <a:off x="3886200" y="1143000"/>
            <a:ext cx="5257800" cy="5715000"/>
          </a:xfrm>
        </p:spPr>
        <p:txBody>
          <a:bodyPr/>
          <a:lstStyle/>
          <a:p>
            <a:pPr marL="0" indent="0" algn="ctr" eaLnBrk="1" hangingPunct="1">
              <a:buFontTx/>
              <a:buNone/>
            </a:pPr>
            <a:r>
              <a:rPr lang="en-US" altLang="en-US" sz="4000">
                <a:latin typeface="Berlin Sans FB Demi" panose="020E0802020502020306" pitchFamily="34" charset="0"/>
              </a:rPr>
              <a:t>Nuclear fission uses uranium to create energy.</a:t>
            </a:r>
          </a:p>
          <a:p>
            <a:pPr marL="0" indent="0" algn="ctr" eaLnBrk="1" hangingPunct="1">
              <a:buFontTx/>
              <a:buNone/>
            </a:pPr>
            <a:endParaRPr lang="en-US" altLang="en-US" sz="700">
              <a:latin typeface="Berlin Sans FB Demi" panose="020E0802020502020306" pitchFamily="34" charset="0"/>
            </a:endParaRPr>
          </a:p>
          <a:p>
            <a:pPr marL="0" indent="0" algn="ctr" eaLnBrk="1" hangingPunct="1">
              <a:buFontTx/>
              <a:buNone/>
            </a:pPr>
            <a:r>
              <a:rPr lang="en-US" altLang="en-US" sz="4000">
                <a:latin typeface="Berlin Sans FB Demi" panose="020E0802020502020306" pitchFamily="34" charset="0"/>
              </a:rPr>
              <a:t>Nuclear energy is a nonrenewable resource because once the uranium is used, it is gone!</a:t>
            </a:r>
          </a:p>
          <a:p>
            <a:pPr marL="0" indent="0" algn="ctr" eaLnBrk="1" hangingPunct="1">
              <a:buFontTx/>
              <a:buNone/>
            </a:pPr>
            <a:endParaRPr lang="en-US" altLang="en-US" sz="700">
              <a:latin typeface="Berlin Sans FB Demi" panose="020E0802020502020306"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additive="base">
                                        <p:cTn id="7" dur="500" fill="hold"/>
                                        <p:tgtEl>
                                          <p:spTgt spid="56328"/>
                                        </p:tgtEl>
                                        <p:attrNameLst>
                                          <p:attrName>ppt_x</p:attrName>
                                        </p:attrNameLst>
                                      </p:cBhvr>
                                      <p:tavLst>
                                        <p:tav tm="0">
                                          <p:val>
                                            <p:strVal val="1+#ppt_w/2"/>
                                          </p:val>
                                        </p:tav>
                                        <p:tav tm="100000">
                                          <p:val>
                                            <p:strVal val="#ppt_x"/>
                                          </p:val>
                                        </p:tav>
                                      </p:tavLst>
                                    </p:anim>
                                    <p:anim calcmode="lin" valueType="num">
                                      <p:cBhvr additive="base">
                                        <p:cTn id="8" dur="500" fill="hold"/>
                                        <p:tgtEl>
                                          <p:spTgt spid="563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56329"/>
                                        </p:tgtEl>
                                        <p:attrNameLst>
                                          <p:attrName>style.visibility</p:attrName>
                                        </p:attrNameLst>
                                      </p:cBhvr>
                                      <p:to>
                                        <p:strVal val="visible"/>
                                      </p:to>
                                    </p:set>
                                    <p:anim calcmode="lin" valueType="num">
                                      <p:cBhvr additive="base">
                                        <p:cTn id="12" dur="500" fill="hold"/>
                                        <p:tgtEl>
                                          <p:spTgt spid="56329"/>
                                        </p:tgtEl>
                                        <p:attrNameLst>
                                          <p:attrName>ppt_x</p:attrName>
                                        </p:attrNameLst>
                                      </p:cBhvr>
                                      <p:tavLst>
                                        <p:tav tm="0">
                                          <p:val>
                                            <p:strVal val="#ppt_x"/>
                                          </p:val>
                                        </p:tav>
                                        <p:tav tm="100000">
                                          <p:val>
                                            <p:strVal val="#ppt_x"/>
                                          </p:val>
                                        </p:tav>
                                      </p:tavLst>
                                    </p:anim>
                                    <p:anim calcmode="lin" valueType="num">
                                      <p:cBhvr additive="base">
                                        <p:cTn id="13" dur="500" fill="hold"/>
                                        <p:tgtEl>
                                          <p:spTgt spid="563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8F86D422-3E1B-4891-BF98-2324EB2D46FB}"/>
              </a:ext>
            </a:extLst>
          </p:cNvPr>
          <p:cNvSpPr>
            <a:spLocks noGrp="1" noChangeArrowheads="1"/>
          </p:cNvSpPr>
          <p:nvPr>
            <p:ph type="title"/>
          </p:nvPr>
        </p:nvSpPr>
        <p:spPr/>
        <p:txBody>
          <a:bodyPr/>
          <a:lstStyle/>
          <a:p>
            <a:pPr algn="ctr" eaLnBrk="1" hangingPunct="1"/>
            <a:r>
              <a:rPr lang="en-US" altLang="en-US" sz="4000" b="1">
                <a:solidFill>
                  <a:schemeClr val="bg1"/>
                </a:solidFill>
                <a:latin typeface="Berlin Sans FB Demi" panose="020E0802020502020306" pitchFamily="34" charset="0"/>
              </a:rPr>
              <a:t>COAL, PETROLEUM, AND GAS</a:t>
            </a:r>
            <a:endParaRPr lang="en-US" altLang="en-US" sz="4800" b="1">
              <a:solidFill>
                <a:schemeClr val="bg1"/>
              </a:solidFill>
              <a:latin typeface="Berlin Sans FB Demi" panose="020E0802020502020306" pitchFamily="34" charset="0"/>
            </a:endParaRPr>
          </a:p>
        </p:txBody>
      </p:sp>
      <p:sp>
        <p:nvSpPr>
          <p:cNvPr id="8195" name="Rectangle 3">
            <a:extLst>
              <a:ext uri="{FF2B5EF4-FFF2-40B4-BE49-F238E27FC236}">
                <a16:creationId xmlns:a16="http://schemas.microsoft.com/office/drawing/2014/main" id="{864BE0ED-8FDD-4FF6-B34A-CED5E478166A}"/>
              </a:ext>
            </a:extLst>
          </p:cNvPr>
          <p:cNvSpPr>
            <a:spLocks noGrp="1" noChangeArrowheads="1"/>
          </p:cNvSpPr>
          <p:nvPr>
            <p:ph type="body" sz="half" idx="1"/>
          </p:nvPr>
        </p:nvSpPr>
        <p:spPr>
          <a:xfrm>
            <a:off x="0" y="762000"/>
            <a:ext cx="6172200" cy="5867400"/>
          </a:xfrm>
        </p:spPr>
        <p:txBody>
          <a:bodyPr/>
          <a:lstStyle/>
          <a:p>
            <a:pPr marL="0" indent="0" algn="ctr" eaLnBrk="1" hangingPunct="1">
              <a:buFontTx/>
              <a:buNone/>
            </a:pPr>
            <a:r>
              <a:rPr lang="en-US" altLang="en-US" sz="4400" u="sng">
                <a:latin typeface="Berlin Sans FB Demi" panose="020E0802020502020306" pitchFamily="34" charset="0"/>
              </a:rPr>
              <a:t>Coal</a:t>
            </a:r>
            <a:r>
              <a:rPr lang="en-US" altLang="en-US" sz="4400">
                <a:latin typeface="Berlin Sans FB Demi" panose="020E0802020502020306" pitchFamily="34" charset="0"/>
              </a:rPr>
              <a:t>, </a:t>
            </a:r>
            <a:r>
              <a:rPr lang="en-US" altLang="en-US" sz="4400" u="sng">
                <a:latin typeface="Berlin Sans FB Demi" panose="020E0802020502020306" pitchFamily="34" charset="0"/>
              </a:rPr>
              <a:t>petroleum</a:t>
            </a:r>
            <a:r>
              <a:rPr lang="en-US" altLang="en-US" sz="4400">
                <a:latin typeface="Berlin Sans FB Demi" panose="020E0802020502020306" pitchFamily="34" charset="0"/>
              </a:rPr>
              <a:t>, and </a:t>
            </a:r>
            <a:r>
              <a:rPr lang="en-US" altLang="en-US" sz="4400" u="sng">
                <a:latin typeface="Berlin Sans FB Demi" panose="020E0802020502020306" pitchFamily="34" charset="0"/>
              </a:rPr>
              <a:t>natural gas</a:t>
            </a:r>
            <a:r>
              <a:rPr lang="en-US" altLang="en-US" sz="4400">
                <a:latin typeface="Berlin Sans FB Demi" panose="020E0802020502020306" pitchFamily="34" charset="0"/>
              </a:rPr>
              <a:t> are considered nonrenewable because they can not be replenished in a short period of time.  These are called fossil fuels. </a:t>
            </a:r>
          </a:p>
        </p:txBody>
      </p:sp>
      <p:pic>
        <p:nvPicPr>
          <p:cNvPr id="15370" name="Picture 10" descr="natural gas">
            <a:extLst>
              <a:ext uri="{FF2B5EF4-FFF2-40B4-BE49-F238E27FC236}">
                <a16:creationId xmlns:a16="http://schemas.microsoft.com/office/drawing/2014/main" id="{B51FD904-7F73-45E8-B072-3B0C8525B7D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6172200" y="1571625"/>
            <a:ext cx="2619375" cy="162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8" name="Picture 8" descr="gasoline">
            <a:extLst>
              <a:ext uri="{FF2B5EF4-FFF2-40B4-BE49-F238E27FC236}">
                <a16:creationId xmlns:a16="http://schemas.microsoft.com/office/drawing/2014/main" id="{BAE9D1D6-A80A-4D08-B060-CA5BAE55472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72200" y="3581400"/>
            <a:ext cx="2771775" cy="261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additive="base">
                                        <p:cTn id="7" dur="500" fill="hold"/>
                                        <p:tgtEl>
                                          <p:spTgt spid="15370"/>
                                        </p:tgtEl>
                                        <p:attrNameLst>
                                          <p:attrName>ppt_x</p:attrName>
                                        </p:attrNameLst>
                                      </p:cBhvr>
                                      <p:tavLst>
                                        <p:tav tm="0">
                                          <p:val>
                                            <p:strVal val="#ppt_x"/>
                                          </p:val>
                                        </p:tav>
                                        <p:tav tm="100000">
                                          <p:val>
                                            <p:strVal val="#ppt_x"/>
                                          </p:val>
                                        </p:tav>
                                      </p:tavLst>
                                    </p:anim>
                                    <p:anim calcmode="lin" valueType="num">
                                      <p:cBhvr additive="base">
                                        <p:cTn id="8" dur="500" fill="hold"/>
                                        <p:tgtEl>
                                          <p:spTgt spid="153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5368"/>
                                        </p:tgtEl>
                                        <p:attrNameLst>
                                          <p:attrName>style.visibility</p:attrName>
                                        </p:attrNameLst>
                                      </p:cBhvr>
                                      <p:to>
                                        <p:strVal val="visible"/>
                                      </p:to>
                                    </p:set>
                                    <p:anim calcmode="lin" valueType="num">
                                      <p:cBhvr additive="base">
                                        <p:cTn id="12" dur="500" fill="hold"/>
                                        <p:tgtEl>
                                          <p:spTgt spid="15368"/>
                                        </p:tgtEl>
                                        <p:attrNameLst>
                                          <p:attrName>ppt_x</p:attrName>
                                        </p:attrNameLst>
                                      </p:cBhvr>
                                      <p:tavLst>
                                        <p:tav tm="0">
                                          <p:val>
                                            <p:strVal val="0-#ppt_w/2"/>
                                          </p:val>
                                        </p:tav>
                                        <p:tav tm="100000">
                                          <p:val>
                                            <p:strVal val="#ppt_x"/>
                                          </p:val>
                                        </p:tav>
                                      </p:tavLst>
                                    </p:anim>
                                    <p:anim calcmode="lin" valueType="num">
                                      <p:cBhvr additive="base">
                                        <p:cTn id="13"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a:extLst>
              <a:ext uri="{FF2B5EF4-FFF2-40B4-BE49-F238E27FC236}">
                <a16:creationId xmlns:a16="http://schemas.microsoft.com/office/drawing/2014/main" id="{4A7F8065-4B29-4CAD-8362-42B52F954A47}"/>
              </a:ext>
            </a:extLst>
          </p:cNvPr>
          <p:cNvSpPr>
            <a:spLocks noGrp="1" noChangeArrowheads="1"/>
          </p:cNvSpPr>
          <p:nvPr>
            <p:ph type="title"/>
          </p:nvPr>
        </p:nvSpPr>
        <p:spPr>
          <a:xfrm>
            <a:off x="-1347731" y="649605"/>
            <a:ext cx="9613861" cy="1080938"/>
          </a:xfrm>
        </p:spPr>
        <p:txBody>
          <a:bodyPr/>
          <a:lstStyle/>
          <a:p>
            <a:pPr algn="ctr" eaLnBrk="1" hangingPunct="1"/>
            <a:r>
              <a:rPr lang="en-US" altLang="en-US" sz="4800" b="1">
                <a:solidFill>
                  <a:schemeClr val="tx1"/>
                </a:solidFill>
                <a:latin typeface="Berlin Sans FB Demi" panose="020E0802020502020306" pitchFamily="34" charset="0"/>
              </a:rPr>
              <a:t>HOW IS COAL MADE ???</a:t>
            </a:r>
          </a:p>
        </p:txBody>
      </p:sp>
      <p:pic>
        <p:nvPicPr>
          <p:cNvPr id="9219" name="Picture 7" descr="coalformation1">
            <a:extLst>
              <a:ext uri="{FF2B5EF4-FFF2-40B4-BE49-F238E27FC236}">
                <a16:creationId xmlns:a16="http://schemas.microsoft.com/office/drawing/2014/main" id="{85E0E62D-68EB-4FB2-8D14-C4D1969292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8377" y="2096659"/>
            <a:ext cx="8427245" cy="4505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6880-B7D0-BE44-81EB-94EDC0DF0B36}"/>
              </a:ext>
            </a:extLst>
          </p:cNvPr>
          <p:cNvSpPr>
            <a:spLocks noGrp="1"/>
          </p:cNvSpPr>
          <p:nvPr>
            <p:ph type="title"/>
          </p:nvPr>
        </p:nvSpPr>
        <p:spPr/>
        <p:txBody>
          <a:bodyPr>
            <a:normAutofit/>
          </a:bodyPr>
          <a:lstStyle/>
          <a:p>
            <a:r>
              <a:rPr lang="en-US" sz="4400" b="1"/>
              <a:t>Types of Coal</a:t>
            </a:r>
          </a:p>
        </p:txBody>
      </p:sp>
      <p:sp>
        <p:nvSpPr>
          <p:cNvPr id="3" name="Content Placeholder 2">
            <a:extLst>
              <a:ext uri="{FF2B5EF4-FFF2-40B4-BE49-F238E27FC236}">
                <a16:creationId xmlns:a16="http://schemas.microsoft.com/office/drawing/2014/main" id="{1CCCC242-6B00-124C-83D8-E447A2025C9C}"/>
              </a:ext>
            </a:extLst>
          </p:cNvPr>
          <p:cNvSpPr>
            <a:spLocks noGrp="1"/>
          </p:cNvSpPr>
          <p:nvPr>
            <p:ph idx="1"/>
          </p:nvPr>
        </p:nvSpPr>
        <p:spPr>
          <a:xfrm>
            <a:off x="340160" y="2129627"/>
            <a:ext cx="8463679" cy="4354220"/>
          </a:xfrm>
        </p:spPr>
        <p:txBody>
          <a:bodyPr>
            <a:normAutofit/>
          </a:bodyPr>
          <a:lstStyle/>
          <a:p>
            <a:r>
              <a:rPr lang="en-US"/>
              <a:t>There are deferent types of Coal according to percentage of carbon.</a:t>
            </a:r>
          </a:p>
          <a:p>
            <a:r>
              <a:rPr lang="en-US"/>
              <a:t>Higher the percentage of carbon, better the quality.</a:t>
            </a:r>
          </a:p>
          <a:p>
            <a:r>
              <a:rPr lang="en-US" sz="2800" b="1">
                <a:solidFill>
                  <a:schemeClr val="bg1"/>
                </a:solidFill>
              </a:rPr>
              <a:t>Types:</a:t>
            </a:r>
          </a:p>
          <a:p>
            <a:r>
              <a:rPr lang="en-US"/>
              <a:t>Peat</a:t>
            </a:r>
          </a:p>
          <a:p>
            <a:r>
              <a:rPr lang="en-US"/>
              <a:t>Lignite</a:t>
            </a:r>
          </a:p>
          <a:p>
            <a:r>
              <a:rPr lang="en-US"/>
              <a:t>Bituminous and anthracite</a:t>
            </a:r>
          </a:p>
          <a:p>
            <a:r>
              <a:rPr lang="en-US"/>
              <a:t>Peat is least quality and Anthracite is best quality coal.</a:t>
            </a:r>
          </a:p>
          <a:p>
            <a:r>
              <a:rPr lang="en-US"/>
              <a:t>If coal is compress and heated more then it converts to graphite, a purest form of carbon or coal. </a:t>
            </a:r>
          </a:p>
        </p:txBody>
      </p:sp>
    </p:spTree>
    <p:extLst>
      <p:ext uri="{BB962C8B-B14F-4D97-AF65-F5344CB8AC3E}">
        <p14:creationId xmlns:p14="http://schemas.microsoft.com/office/powerpoint/2010/main" val="91530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D3318CAD-8706-40B5-88B5-2ED11210A436}"/>
              </a:ext>
            </a:extLst>
          </p:cNvPr>
          <p:cNvSpPr>
            <a:spLocks noGrp="1" noChangeArrowheads="1"/>
          </p:cNvSpPr>
          <p:nvPr>
            <p:ph type="title"/>
          </p:nvPr>
        </p:nvSpPr>
        <p:spPr>
          <a:xfrm>
            <a:off x="-607566" y="738425"/>
            <a:ext cx="9613861" cy="1080938"/>
          </a:xfrm>
        </p:spPr>
        <p:txBody>
          <a:bodyPr/>
          <a:lstStyle/>
          <a:p>
            <a:pPr algn="ctr" eaLnBrk="1" hangingPunct="1"/>
            <a:r>
              <a:rPr lang="en-US" altLang="en-US" sz="4000" b="1">
                <a:solidFill>
                  <a:schemeClr val="tx1"/>
                </a:solidFill>
                <a:latin typeface="Berlin Sans FB Demi" panose="020E0802020502020306" pitchFamily="34" charset="0"/>
              </a:rPr>
              <a:t>HOW ARE OIL AND GAS MADE ???</a:t>
            </a:r>
            <a:endParaRPr lang="en-US" altLang="en-US" sz="4800" b="1">
              <a:solidFill>
                <a:schemeClr val="tx1"/>
              </a:solidFill>
              <a:latin typeface="Berlin Sans FB Demi" panose="020E0802020502020306" pitchFamily="34" charset="0"/>
            </a:endParaRPr>
          </a:p>
        </p:txBody>
      </p:sp>
      <p:pic>
        <p:nvPicPr>
          <p:cNvPr id="11267" name="Picture 6" descr="oilgasformation">
            <a:extLst>
              <a:ext uri="{FF2B5EF4-FFF2-40B4-BE49-F238E27FC236}">
                <a16:creationId xmlns:a16="http://schemas.microsoft.com/office/drawing/2014/main" id="{12871BEE-B1B7-4260-808A-350F8D915C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52060" y="2072462"/>
            <a:ext cx="8639880" cy="44705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F51C6A4-E013-440C-AB37-F28FA5C3BA0A}"/>
              </a:ext>
            </a:extLst>
          </p:cNvPr>
          <p:cNvSpPr>
            <a:spLocks noGrp="1" noChangeArrowheads="1"/>
          </p:cNvSpPr>
          <p:nvPr>
            <p:ph type="title"/>
          </p:nvPr>
        </p:nvSpPr>
        <p:spPr/>
        <p:txBody>
          <a:bodyPr/>
          <a:lstStyle/>
          <a:p>
            <a:pPr algn="ctr" eaLnBrk="1" hangingPunct="1"/>
            <a:r>
              <a:rPr lang="en-US" altLang="en-US" sz="4800" b="1">
                <a:solidFill>
                  <a:schemeClr val="tx1"/>
                </a:solidFill>
                <a:latin typeface="Berlin Sans FB Demi" panose="020E0802020502020306" pitchFamily="34" charset="0"/>
              </a:rPr>
              <a:t>RENEWABLE RESOURCES</a:t>
            </a:r>
          </a:p>
        </p:txBody>
      </p:sp>
      <p:sp>
        <p:nvSpPr>
          <p:cNvPr id="13315" name="Rectangle 6">
            <a:extLst>
              <a:ext uri="{FF2B5EF4-FFF2-40B4-BE49-F238E27FC236}">
                <a16:creationId xmlns:a16="http://schemas.microsoft.com/office/drawing/2014/main" id="{69638AF8-A603-4CDB-84BC-4CD9C207E45D}"/>
              </a:ext>
            </a:extLst>
          </p:cNvPr>
          <p:cNvSpPr>
            <a:spLocks noGrp="1" noChangeArrowheads="1"/>
          </p:cNvSpPr>
          <p:nvPr>
            <p:ph type="body" sz="half" idx="1"/>
          </p:nvPr>
        </p:nvSpPr>
        <p:spPr>
          <a:xfrm>
            <a:off x="152400" y="914400"/>
            <a:ext cx="2819400" cy="5867400"/>
          </a:xfrm>
        </p:spPr>
        <p:txBody>
          <a:bodyPr/>
          <a:lstStyle/>
          <a:p>
            <a:pPr marL="0" indent="0" eaLnBrk="1" hangingPunct="1">
              <a:buFontTx/>
              <a:buNone/>
            </a:pPr>
            <a:r>
              <a:rPr lang="en-US" altLang="en-US" sz="3600">
                <a:latin typeface="Adobe Devanagari" pitchFamily="18" charset="0"/>
                <a:ea typeface="Adobe Devanagari" pitchFamily="18" charset="0"/>
                <a:cs typeface="Adobe Devanagari" pitchFamily="18" charset="0"/>
              </a:rPr>
              <a:t>Renewable resources are natural resources that can be replenished in a short period of time.</a:t>
            </a:r>
          </a:p>
        </p:txBody>
      </p:sp>
      <p:pic>
        <p:nvPicPr>
          <p:cNvPr id="34824" name="Picture 8" descr="wind">
            <a:extLst>
              <a:ext uri="{FF2B5EF4-FFF2-40B4-BE49-F238E27FC236}">
                <a16:creationId xmlns:a16="http://schemas.microsoft.com/office/drawing/2014/main" id="{9BA1FC07-AC75-4363-8E86-6734261C74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99000" y="1905000"/>
            <a:ext cx="22225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6" descr="http://www.earlylearninghq.org.uk/wp-content/uploads/2011/12/renewable-energy-prev.jpg">
            <a:extLst>
              <a:ext uri="{FF2B5EF4-FFF2-40B4-BE49-F238E27FC236}">
                <a16:creationId xmlns:a16="http://schemas.microsoft.com/office/drawing/2014/main" id="{2A79FE63-BD47-425D-8366-FB8DEDC2B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79450"/>
            <a:ext cx="61722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0-#ppt_w/2"/>
                                          </p:val>
                                        </p:tav>
                                        <p:tav tm="100000">
                                          <p:val>
                                            <p:strVal val="#ppt_x"/>
                                          </p:val>
                                        </p:tav>
                                      </p:tavLst>
                                    </p:anim>
                                    <p:anim calcmode="lin" valueType="num">
                                      <p:cBhvr additive="base">
                                        <p:cTn id="8"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BDE25297-5E62-4319-901E-F5070C11F533}"/>
              </a:ext>
            </a:extLst>
          </p:cNvPr>
          <p:cNvSpPr>
            <a:spLocks noGrp="1" noChangeArrowheads="1"/>
          </p:cNvSpPr>
          <p:nvPr>
            <p:ph type="title"/>
          </p:nvPr>
        </p:nvSpPr>
        <p:spPr/>
        <p:txBody>
          <a:bodyPr/>
          <a:lstStyle/>
          <a:p>
            <a:pPr algn="ctr" eaLnBrk="1" hangingPunct="1"/>
            <a:r>
              <a:rPr lang="en-US" altLang="en-US" sz="4800">
                <a:solidFill>
                  <a:schemeClr val="tx1"/>
                </a:solidFill>
                <a:latin typeface="Berlin Sans FB Demi" panose="020E0802020502020306" pitchFamily="34" charset="0"/>
              </a:rPr>
              <a:t>SOLAR</a:t>
            </a:r>
          </a:p>
        </p:txBody>
      </p:sp>
      <p:pic>
        <p:nvPicPr>
          <p:cNvPr id="39944" name="Picture 8" descr="solar">
            <a:extLst>
              <a:ext uri="{FF2B5EF4-FFF2-40B4-BE49-F238E27FC236}">
                <a16:creationId xmlns:a16="http://schemas.microsoft.com/office/drawing/2014/main" id="{040D00F8-A95F-4196-AE9E-82BB3F10AFC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09600" y="228600"/>
            <a:ext cx="2590800" cy="255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7" name="Picture 11" descr="solar2">
            <a:extLst>
              <a:ext uri="{FF2B5EF4-FFF2-40B4-BE49-F238E27FC236}">
                <a16:creationId xmlns:a16="http://schemas.microsoft.com/office/drawing/2014/main" id="{381ECBB0-89C4-4B8A-B6E3-67EA38D13DD2}"/>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71463" y="2819400"/>
            <a:ext cx="3309937"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7">
            <a:extLst>
              <a:ext uri="{FF2B5EF4-FFF2-40B4-BE49-F238E27FC236}">
                <a16:creationId xmlns:a16="http://schemas.microsoft.com/office/drawing/2014/main" id="{6142020F-4204-42A7-BE2D-A00A3F58A2B0}"/>
              </a:ext>
            </a:extLst>
          </p:cNvPr>
          <p:cNvSpPr>
            <a:spLocks noGrp="1" noChangeArrowheads="1"/>
          </p:cNvSpPr>
          <p:nvPr>
            <p:ph type="body" sz="half" idx="3"/>
          </p:nvPr>
        </p:nvSpPr>
        <p:spPr>
          <a:xfrm>
            <a:off x="3924300" y="1447800"/>
            <a:ext cx="4762500" cy="4343400"/>
          </a:xfrm>
        </p:spPr>
        <p:txBody>
          <a:bodyPr/>
          <a:lstStyle/>
          <a:p>
            <a:pPr marL="0" indent="0" algn="ctr" eaLnBrk="1" hangingPunct="1">
              <a:buFontTx/>
              <a:buNone/>
            </a:pPr>
            <a:r>
              <a:rPr lang="en-US" altLang="en-US" sz="4400">
                <a:latin typeface="Berlin Sans FB Demi" panose="020E0802020502020306" pitchFamily="34" charset="0"/>
              </a:rPr>
              <a:t>Energy from the sun.</a:t>
            </a: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endParaRPr lang="en-US" altLang="en-US" sz="800">
              <a:latin typeface="Berlin Sans FB Demi" panose="020E0802020502020306" pitchFamily="34" charset="0"/>
            </a:endParaRPr>
          </a:p>
          <a:p>
            <a:pPr marL="0" indent="0" algn="ctr" eaLnBrk="1" hangingPunct="1">
              <a:buFontTx/>
              <a:buNone/>
            </a:pPr>
            <a:r>
              <a:rPr lang="en-US" altLang="en-US" sz="4400">
                <a:latin typeface="Berlin Sans FB Demi" panose="020E0802020502020306" pitchFamily="34" charset="0"/>
              </a:rPr>
              <a:t>Why is energy from the sun renewable?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39947"/>
                                        </p:tgtEl>
                                        <p:attrNameLst>
                                          <p:attrName>style.visibility</p:attrName>
                                        </p:attrNameLst>
                                      </p:cBhvr>
                                      <p:to>
                                        <p:strVal val="visible"/>
                                      </p:to>
                                    </p:set>
                                    <p:anim calcmode="lin" valueType="num">
                                      <p:cBhvr additive="base">
                                        <p:cTn id="12" dur="500" fill="hold"/>
                                        <p:tgtEl>
                                          <p:spTgt spid="39947"/>
                                        </p:tgtEl>
                                        <p:attrNameLst>
                                          <p:attrName>ppt_x</p:attrName>
                                        </p:attrNameLst>
                                      </p:cBhvr>
                                      <p:tavLst>
                                        <p:tav tm="0">
                                          <p:val>
                                            <p:strVal val="#ppt_x"/>
                                          </p:val>
                                        </p:tav>
                                        <p:tav tm="100000">
                                          <p:val>
                                            <p:strVal val="#ppt_x"/>
                                          </p:val>
                                        </p:tav>
                                      </p:tavLst>
                                    </p:anim>
                                    <p:anim calcmode="lin" valueType="num">
                                      <p:cBhvr additive="base">
                                        <p:cTn id="13" dur="500" fill="hold"/>
                                        <p:tgtEl>
                                          <p:spTgt spid="399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Windpower design template</Template>
  <TotalTime>748</TotalTime>
  <Words>267</Words>
  <Application>Microsoft Office PowerPoint</Application>
  <PresentationFormat>Letter Paper (8.5x11 in)</PresentationFormat>
  <Paragraphs>54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Berlin</vt:lpstr>
      <vt:lpstr>Non Renewable &amp; Renewable Energy Resources</vt:lpstr>
      <vt:lpstr>NONRENEWABLE RESOURCES</vt:lpstr>
      <vt:lpstr>     NUCLEAR ENERGY</vt:lpstr>
      <vt:lpstr>COAL, PETROLEUM, AND GAS</vt:lpstr>
      <vt:lpstr>HOW IS COAL MADE ???</vt:lpstr>
      <vt:lpstr>Types of Coal</vt:lpstr>
      <vt:lpstr>HOW ARE OIL AND GAS MADE ???</vt:lpstr>
      <vt:lpstr>RENEWABLE RESOURCES</vt:lpstr>
      <vt:lpstr>SOLAR</vt:lpstr>
      <vt:lpstr>  GEOTHERMAL</vt:lpstr>
      <vt:lpstr>              WIND</vt:lpstr>
      <vt:lpstr>         BIOMASS</vt:lpstr>
      <vt:lpstr>    WATER or  HYDROELECTRIC</vt:lpstr>
      <vt:lpstr>PowerPoint Presentation</vt:lpstr>
      <vt:lpstr>PowerPoint Presentation</vt:lpstr>
      <vt:lpstr>Alternative Energy</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NONRENEWABLE AND RENEWABLE RESOURCES !</dc:title>
  <dc:creator>TINA SHUTTY</dc:creator>
  <cp:lastModifiedBy>waqas ahmad</cp:lastModifiedBy>
  <cp:revision>34</cp:revision>
  <dcterms:created xsi:type="dcterms:W3CDTF">2006-10-24T02:57:16Z</dcterms:created>
  <dcterms:modified xsi:type="dcterms:W3CDTF">2020-04-04T13:38:10Z</dcterms:modified>
</cp:coreProperties>
</file>